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3339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2"/>
      </p:cViewPr>
      <p:guideLst>
        <p:guide pos="416"/>
        <p:guide pos="7256"/>
        <p:guide orient="horz" pos="3339"/>
        <p:guide orient="horz" pos="709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1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14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1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61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9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85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2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70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0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09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09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93474-112F-4C45-99B0-FD3961E605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7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6627299" y="2621875"/>
            <a:ext cx="1532370" cy="2154436"/>
            <a:chOff x="6907992" y="2614641"/>
            <a:chExt cx="1532370" cy="2154436"/>
          </a:xfrm>
        </p:grpSpPr>
        <p:sp>
          <p:nvSpPr>
            <p:cNvPr id="9" name="椭圆 8"/>
            <p:cNvSpPr/>
            <p:nvPr/>
          </p:nvSpPr>
          <p:spPr>
            <a:xfrm>
              <a:off x="6907992" y="2614641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 smtClean="0"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188152" y="2614641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 smtClean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07992" y="3108871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07992" y="3553743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907992" y="4031668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907992" y="4467509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188152" y="3108871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188152" y="3556297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188152" y="4055569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188152" y="4492188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>
              <a:stCxn id="9" idx="6"/>
              <a:endCxn id="10" idx="1"/>
            </p:cNvCxnSpPr>
            <p:nvPr/>
          </p:nvCxnSpPr>
          <p:spPr>
            <a:xfrm flipV="1">
              <a:off x="7209560" y="2740746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1" idx="6"/>
              <a:endCxn id="17" idx="1"/>
            </p:cNvCxnSpPr>
            <p:nvPr/>
          </p:nvCxnSpPr>
          <p:spPr>
            <a:xfrm flipV="1">
              <a:off x="7209560" y="3234976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1" idx="6"/>
              <a:endCxn id="19" idx="1"/>
            </p:cNvCxnSpPr>
            <p:nvPr/>
          </p:nvCxnSpPr>
          <p:spPr>
            <a:xfrm>
              <a:off x="7209560" y="3259655"/>
              <a:ext cx="978592" cy="9220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9" idx="6"/>
              <a:endCxn id="17" idx="1"/>
            </p:cNvCxnSpPr>
            <p:nvPr/>
          </p:nvCxnSpPr>
          <p:spPr>
            <a:xfrm>
              <a:off x="7209560" y="2765425"/>
              <a:ext cx="978592" cy="469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9" idx="6"/>
              <a:endCxn id="19" idx="1"/>
            </p:cNvCxnSpPr>
            <p:nvPr/>
          </p:nvCxnSpPr>
          <p:spPr>
            <a:xfrm>
              <a:off x="7209560" y="2765425"/>
              <a:ext cx="978592" cy="1416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2" idx="6"/>
              <a:endCxn id="20" idx="1"/>
            </p:cNvCxnSpPr>
            <p:nvPr/>
          </p:nvCxnSpPr>
          <p:spPr>
            <a:xfrm>
              <a:off x="7209560" y="3704527"/>
              <a:ext cx="978592" cy="913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13" idx="6"/>
              <a:endCxn id="17" idx="1"/>
            </p:cNvCxnSpPr>
            <p:nvPr/>
          </p:nvCxnSpPr>
          <p:spPr>
            <a:xfrm flipV="1">
              <a:off x="7209560" y="3234976"/>
              <a:ext cx="978592" cy="947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13" idx="6"/>
              <a:endCxn id="19" idx="1"/>
            </p:cNvCxnSpPr>
            <p:nvPr/>
          </p:nvCxnSpPr>
          <p:spPr>
            <a:xfrm flipV="1">
              <a:off x="7209560" y="4181674"/>
              <a:ext cx="978592" cy="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4" idx="6"/>
              <a:endCxn id="10" idx="1"/>
            </p:cNvCxnSpPr>
            <p:nvPr/>
          </p:nvCxnSpPr>
          <p:spPr>
            <a:xfrm flipV="1">
              <a:off x="7209560" y="2740746"/>
              <a:ext cx="978592" cy="1877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4" idx="6"/>
              <a:endCxn id="18" idx="1"/>
            </p:cNvCxnSpPr>
            <p:nvPr/>
          </p:nvCxnSpPr>
          <p:spPr>
            <a:xfrm flipV="1">
              <a:off x="7209560" y="3682402"/>
              <a:ext cx="978592" cy="9358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右箭头 48"/>
          <p:cNvSpPr/>
          <p:nvPr/>
        </p:nvSpPr>
        <p:spPr>
          <a:xfrm>
            <a:off x="5117667" y="3242210"/>
            <a:ext cx="978333" cy="3411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63252"/>
              </p:ext>
            </p:extLst>
          </p:nvPr>
        </p:nvGraphicFramePr>
        <p:xfrm>
          <a:off x="2762857" y="2784693"/>
          <a:ext cx="203846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93">
                  <a:extLst>
                    <a:ext uri="{9D8B030D-6E8A-4147-A177-3AD203B41FA5}">
                      <a16:colId xmlns:a16="http://schemas.microsoft.com/office/drawing/2014/main" val="4149438083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718874530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597320985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2500892011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163567792"/>
                    </a:ext>
                  </a:extLst>
                </a:gridCol>
              </a:tblGrid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47325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01999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46766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63224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701235"/>
                  </a:ext>
                </a:extLst>
              </a:tr>
            </a:tbl>
          </a:graphicData>
        </a:graphic>
      </p:graphicFrame>
      <p:grpSp>
        <p:nvGrpSpPr>
          <p:cNvPr id="63" name="组合 62"/>
          <p:cNvGrpSpPr/>
          <p:nvPr/>
        </p:nvGrpSpPr>
        <p:grpSpPr>
          <a:xfrm>
            <a:off x="2364991" y="2749472"/>
            <a:ext cx="397866" cy="1868821"/>
            <a:chOff x="3117926" y="2682185"/>
            <a:chExt cx="397866" cy="1868821"/>
          </a:xfrm>
        </p:grpSpPr>
        <p:sp>
          <p:nvSpPr>
            <p:cNvPr id="51" name="文本框 50"/>
            <p:cNvSpPr txBox="1"/>
            <p:nvPr/>
          </p:nvSpPr>
          <p:spPr>
            <a:xfrm>
              <a:off x="3117926" y="2682185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117926" y="3057423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117926" y="3426576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117926" y="3847002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117926" y="4181674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24192" y="2361694"/>
            <a:ext cx="1893830" cy="387778"/>
            <a:chOff x="3577127" y="2294407"/>
            <a:chExt cx="1893830" cy="387778"/>
          </a:xfrm>
        </p:grpSpPr>
        <p:sp>
          <p:nvSpPr>
            <p:cNvPr id="56" name="文本框 55"/>
            <p:cNvSpPr txBox="1"/>
            <p:nvPr/>
          </p:nvSpPr>
          <p:spPr>
            <a:xfrm>
              <a:off x="3577127" y="231285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988314" y="2310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392931" y="2306791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9743" y="231285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150035" y="229440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  <p:pic>
        <p:nvPicPr>
          <p:cNvPr id="66" name="图片 6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86" y="1257037"/>
            <a:ext cx="4888230" cy="1958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65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015546" y="708520"/>
            <a:ext cx="5551651" cy="4156832"/>
            <a:chOff x="3015546" y="708520"/>
            <a:chExt cx="5551651" cy="41568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797" y="708520"/>
              <a:ext cx="2743200" cy="18288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976" y="708520"/>
              <a:ext cx="2743200" cy="18288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46" y="3038399"/>
              <a:ext cx="2740430" cy="182695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997" y="3036552"/>
              <a:ext cx="2743200" cy="1828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87561" y="2553113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62740" y="2550433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020925" y="5022108"/>
            <a:ext cx="729672" cy="29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(c)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0761" y="5053227"/>
            <a:ext cx="729672" cy="29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(d)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5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015546" y="708520"/>
            <a:ext cx="5551651" cy="4642951"/>
            <a:chOff x="3015546" y="708520"/>
            <a:chExt cx="5551651" cy="4642951"/>
          </a:xfrm>
        </p:grpSpPr>
        <p:grpSp>
          <p:nvGrpSpPr>
            <p:cNvPr id="5" name="组合 4"/>
            <p:cNvGrpSpPr/>
            <p:nvPr/>
          </p:nvGrpSpPr>
          <p:grpSpPr>
            <a:xfrm>
              <a:off x="3015546" y="708520"/>
              <a:ext cx="5551651" cy="4156832"/>
              <a:chOff x="3015546" y="708520"/>
              <a:chExt cx="5551651" cy="415683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797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76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546" y="3038399"/>
                <a:ext cx="2740429" cy="1826953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3997" y="3036552"/>
                <a:ext cx="2743200" cy="18288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4087561" y="255311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(a)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762740" y="255043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(b)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020925" y="5022108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830761" y="5053227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72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15546" y="708520"/>
            <a:ext cx="5551651" cy="4642951"/>
            <a:chOff x="3015546" y="708520"/>
            <a:chExt cx="5551651" cy="4642951"/>
          </a:xfrm>
        </p:grpSpPr>
        <p:grpSp>
          <p:nvGrpSpPr>
            <p:cNvPr id="5" name="组合 4"/>
            <p:cNvGrpSpPr/>
            <p:nvPr/>
          </p:nvGrpSpPr>
          <p:grpSpPr>
            <a:xfrm>
              <a:off x="3015546" y="708520"/>
              <a:ext cx="5551651" cy="4156832"/>
              <a:chOff x="3015546" y="708520"/>
              <a:chExt cx="5551651" cy="415683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797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76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546" y="3038399"/>
                <a:ext cx="2740429" cy="1826952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3997" y="3036552"/>
                <a:ext cx="2743200" cy="1828800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4087561" y="255311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(a)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762740" y="255043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(b)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020925" y="5022108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830761" y="5053227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96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磁盘 3"/>
          <p:cNvSpPr/>
          <p:nvPr/>
        </p:nvSpPr>
        <p:spPr>
          <a:xfrm>
            <a:off x="723207" y="1271848"/>
            <a:ext cx="818130" cy="97972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项目</a:t>
            </a:r>
            <a:r>
              <a:rPr lang="en-US" altLang="zh-CN" sz="1000" dirty="0" smtClean="0"/>
              <a:t>-</a:t>
            </a:r>
            <a:r>
              <a:rPr lang="zh-CN" altLang="en-US" sz="1000" dirty="0" smtClean="0"/>
              <a:t>标签信息</a:t>
            </a:r>
            <a:endParaRPr lang="zh-CN" altLang="en-US" sz="1000" dirty="0"/>
          </a:p>
        </p:txBody>
      </p:sp>
      <p:sp>
        <p:nvSpPr>
          <p:cNvPr id="7" name="流程图: 磁盘 6"/>
          <p:cNvSpPr/>
          <p:nvPr/>
        </p:nvSpPr>
        <p:spPr>
          <a:xfrm>
            <a:off x="723207" y="2831666"/>
            <a:ext cx="818130" cy="97972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用户</a:t>
            </a:r>
            <a:r>
              <a:rPr lang="en-US" altLang="zh-CN" sz="1000" dirty="0" smtClean="0"/>
              <a:t>-</a:t>
            </a:r>
            <a:r>
              <a:rPr lang="zh-CN" altLang="en-US" sz="1000" dirty="0"/>
              <a:t>评分</a:t>
            </a:r>
            <a:r>
              <a:rPr lang="zh-CN" altLang="en-US" sz="1000" dirty="0" smtClean="0"/>
              <a:t>信息</a:t>
            </a:r>
            <a:endParaRPr lang="zh-CN" altLang="en-US" sz="1000" dirty="0"/>
          </a:p>
        </p:txBody>
      </p:sp>
      <p:sp>
        <p:nvSpPr>
          <p:cNvPr id="8" name="圆角矩形 7"/>
          <p:cNvSpPr/>
          <p:nvPr/>
        </p:nvSpPr>
        <p:spPr>
          <a:xfrm>
            <a:off x="2108783" y="1542559"/>
            <a:ext cx="1748322" cy="438296"/>
          </a:xfrm>
          <a:prstGeom prst="roundRect">
            <a:avLst>
              <a:gd name="adj" fmla="val 480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项目</a:t>
            </a:r>
            <a:r>
              <a:rPr lang="en-US" altLang="zh-CN" sz="1000" dirty="0" smtClean="0">
                <a:solidFill>
                  <a:schemeClr val="tx1"/>
                </a:solidFill>
              </a:rPr>
              <a:t>-</a:t>
            </a:r>
            <a:r>
              <a:rPr lang="zh-CN" altLang="en-US" sz="1000" dirty="0" smtClean="0">
                <a:solidFill>
                  <a:schemeClr val="tx1"/>
                </a:solidFill>
              </a:rPr>
              <a:t>标签二部网络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108783" y="3102377"/>
            <a:ext cx="1748322" cy="438296"/>
          </a:xfrm>
          <a:prstGeom prst="roundRect">
            <a:avLst>
              <a:gd name="adj" fmla="val 480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用户</a:t>
            </a:r>
            <a:r>
              <a:rPr lang="en-US" altLang="zh-CN" sz="1000" dirty="0" smtClean="0">
                <a:solidFill>
                  <a:schemeClr val="tx1"/>
                </a:solidFill>
              </a:rPr>
              <a:t>-</a:t>
            </a:r>
            <a:r>
              <a:rPr lang="zh-CN" altLang="en-US" sz="1000" dirty="0">
                <a:solidFill>
                  <a:schemeClr val="tx1"/>
                </a:solidFill>
              </a:rPr>
              <a:t>项目</a:t>
            </a:r>
            <a:r>
              <a:rPr lang="zh-CN" altLang="en-US" sz="1000" dirty="0" smtClean="0">
                <a:solidFill>
                  <a:schemeClr val="tx1"/>
                </a:solidFill>
              </a:rPr>
              <a:t>二部网络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89284" y="1542558"/>
            <a:ext cx="1479007" cy="4382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二部网络表示学习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8011" y="3102376"/>
            <a:ext cx="1460280" cy="4382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二部网络表示学习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 rot="5400000">
            <a:off x="6625684" y="2201054"/>
            <a:ext cx="1931510" cy="614518"/>
          </a:xfrm>
          <a:prstGeom prst="roundRect">
            <a:avLst>
              <a:gd name="adj" fmla="val 238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solidFill>
                  <a:schemeClr val="tx1"/>
                </a:solidFill>
              </a:rPr>
              <a:t>BiNRMF</a:t>
            </a:r>
            <a:endParaRPr lang="en-US" altLang="zh-CN" sz="1000" dirty="0">
              <a:solidFill>
                <a:schemeClr val="tx1"/>
              </a:solidFill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联合训练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椭圆 26"/>
              <p:cNvSpPr/>
              <p:nvPr/>
            </p:nvSpPr>
            <p:spPr>
              <a:xfrm>
                <a:off x="11520406" y="2362214"/>
                <a:ext cx="295919" cy="29219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7" name="椭圆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0406" y="2362214"/>
                <a:ext cx="295919" cy="292197"/>
              </a:xfrm>
              <a:prstGeom prst="ellipse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/>
          <p:cNvGrpSpPr/>
          <p:nvPr/>
        </p:nvGrpSpPr>
        <p:grpSpPr>
          <a:xfrm>
            <a:off x="8493125" y="1542558"/>
            <a:ext cx="2563176" cy="1931510"/>
            <a:chOff x="8493125" y="1598420"/>
            <a:chExt cx="2563176" cy="1753183"/>
          </a:xfrm>
        </p:grpSpPr>
        <p:sp>
          <p:nvSpPr>
            <p:cNvPr id="15" name="圆角矩形 14"/>
            <p:cNvSpPr/>
            <p:nvPr/>
          </p:nvSpPr>
          <p:spPr>
            <a:xfrm>
              <a:off x="8600651" y="1598420"/>
              <a:ext cx="2455650" cy="175318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圆角矩形 16"/>
                <p:cNvSpPr/>
                <p:nvPr/>
              </p:nvSpPr>
              <p:spPr>
                <a:xfrm>
                  <a:off x="9270434" y="1846068"/>
                  <a:ext cx="1190013" cy="270714"/>
                </a:xfrm>
                <a:prstGeom prst="roundRect">
                  <a:avLst>
                    <a:gd name="adj" fmla="val 480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zh-CN" sz="1000" dirty="0" smtClean="0">
                      <a:solidFill>
                        <a:schemeClr val="tx1"/>
                      </a:solidFill>
                    </a:rPr>
                    <a:t>(</a:t>
                  </a:r>
                  <a:r>
                    <a:rPr lang="zh-CN" altLang="en-US" sz="1000" dirty="0" smtClean="0">
                      <a:solidFill>
                        <a:schemeClr val="tx1"/>
                      </a:solidFill>
                    </a:rPr>
                    <a:t>项目内容</a:t>
                  </a:r>
                  <a:r>
                    <a:rPr lang="en-US" altLang="zh-CN" sz="1000" dirty="0" smtClean="0">
                      <a:solidFill>
                        <a:schemeClr val="tx1"/>
                      </a:solidFill>
                    </a:rPr>
                    <a:t>)</a:t>
                  </a:r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圆角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434" y="1846068"/>
                  <a:ext cx="1190013" cy="270714"/>
                </a:xfrm>
                <a:prstGeom prst="roundRect">
                  <a:avLst>
                    <a:gd name="adj" fmla="val 48040"/>
                  </a:avLst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椭圆 15"/>
                <p:cNvSpPr/>
                <p:nvPr/>
              </p:nvSpPr>
              <p:spPr>
                <a:xfrm>
                  <a:off x="8938686" y="1832025"/>
                  <a:ext cx="295919" cy="292197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16" name="椭圆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686" y="1832025"/>
                  <a:ext cx="295919" cy="29219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圆角矩形 31"/>
                <p:cNvSpPr/>
                <p:nvPr/>
              </p:nvSpPr>
              <p:spPr>
                <a:xfrm>
                  <a:off x="9381634" y="2602344"/>
                  <a:ext cx="1142275" cy="257820"/>
                </a:xfrm>
                <a:prstGeom prst="roundRect">
                  <a:avLst>
                    <a:gd name="adj" fmla="val 480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zh-CN" sz="1000" dirty="0" smtClean="0">
                      <a:solidFill>
                        <a:schemeClr val="tx1"/>
                      </a:solidFill>
                    </a:rPr>
                    <a:t>(</a:t>
                  </a:r>
                  <a:r>
                    <a:rPr lang="zh-CN" altLang="en-US" sz="1000" dirty="0" smtClean="0">
                      <a:solidFill>
                        <a:schemeClr val="tx1"/>
                      </a:solidFill>
                    </a:rPr>
                    <a:t>用户交互</a:t>
                  </a:r>
                  <a:r>
                    <a:rPr lang="en-US" altLang="zh-CN" sz="1000" dirty="0" smtClean="0">
                      <a:solidFill>
                        <a:schemeClr val="tx1"/>
                      </a:solidFill>
                    </a:rPr>
                    <a:t>)</a:t>
                  </a:r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2" name="圆角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1634" y="2602344"/>
                  <a:ext cx="1142275" cy="257820"/>
                </a:xfrm>
                <a:prstGeom prst="roundRect">
                  <a:avLst>
                    <a:gd name="adj" fmla="val 48040"/>
                  </a:avLst>
                </a:prstGeom>
                <a:blipFill>
                  <a:blip r:embed="rId5"/>
                  <a:stretch>
                    <a:fillRect b="-102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组合 34"/>
            <p:cNvGrpSpPr/>
            <p:nvPr/>
          </p:nvGrpSpPr>
          <p:grpSpPr>
            <a:xfrm>
              <a:off x="8493125" y="2559713"/>
              <a:ext cx="1037463" cy="338554"/>
              <a:chOff x="3566406" y="4931331"/>
              <a:chExt cx="1037463" cy="33855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椭圆 29"/>
                  <p:cNvSpPr/>
                  <p:nvPr/>
                </p:nvSpPr>
                <p:spPr>
                  <a:xfrm>
                    <a:off x="4138037" y="4967860"/>
                    <a:ext cx="295919" cy="29219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>
              <p:sp>
                <p:nvSpPr>
                  <p:cNvPr id="30" name="椭圆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8037" y="4967860"/>
                    <a:ext cx="295919" cy="292197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文本框 32"/>
              <p:cNvSpPr txBox="1"/>
              <p:nvPr/>
            </p:nvSpPr>
            <p:spPr>
              <a:xfrm>
                <a:off x="3566406" y="4931331"/>
                <a:ext cx="1037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（</a:t>
                </a:r>
                <a:r>
                  <a:rPr lang="en-US" altLang="zh-CN" sz="1200" dirty="0"/>
                  <a:t>1</a:t>
                </a:r>
                <a:r>
                  <a:rPr lang="en-US" altLang="zh-CN" sz="1600" dirty="0"/>
                  <a:t> -    </a:t>
                </a:r>
                <a:r>
                  <a:rPr lang="zh-CN" altLang="en-US" sz="1600" dirty="0" smtClean="0"/>
                  <a:t>）</a:t>
                </a:r>
                <a:endParaRPr lang="zh-CN" altLang="en-US" sz="1600" dirty="0"/>
              </a:p>
            </p:txBody>
          </p:sp>
        </p:grpSp>
      </p:grpSp>
      <p:cxnSp>
        <p:nvCxnSpPr>
          <p:cNvPr id="36" name="直接箭头连接符 35"/>
          <p:cNvCxnSpPr>
            <a:stCxn id="4" idx="4"/>
            <a:endCxn id="8" idx="1"/>
          </p:cNvCxnSpPr>
          <p:nvPr/>
        </p:nvCxnSpPr>
        <p:spPr>
          <a:xfrm flipV="1">
            <a:off x="1541337" y="1761707"/>
            <a:ext cx="5674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7" idx="4"/>
            <a:endCxn id="9" idx="1"/>
          </p:cNvCxnSpPr>
          <p:nvPr/>
        </p:nvCxnSpPr>
        <p:spPr>
          <a:xfrm flipV="1">
            <a:off x="1541337" y="3321525"/>
            <a:ext cx="5674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8" idx="3"/>
            <a:endCxn id="10" idx="1"/>
          </p:cNvCxnSpPr>
          <p:nvPr/>
        </p:nvCxnSpPr>
        <p:spPr>
          <a:xfrm flipV="1">
            <a:off x="3857105" y="1761706"/>
            <a:ext cx="7321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9" idx="3"/>
            <a:endCxn id="11" idx="1"/>
          </p:cNvCxnSpPr>
          <p:nvPr/>
        </p:nvCxnSpPr>
        <p:spPr>
          <a:xfrm flipV="1">
            <a:off x="3857105" y="3321524"/>
            <a:ext cx="7509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10" idx="3"/>
            <a:endCxn id="14" idx="2"/>
          </p:cNvCxnSpPr>
          <p:nvPr/>
        </p:nvCxnSpPr>
        <p:spPr>
          <a:xfrm>
            <a:off x="6068291" y="1761706"/>
            <a:ext cx="1215889" cy="7466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11" idx="3"/>
            <a:endCxn id="14" idx="2"/>
          </p:cNvCxnSpPr>
          <p:nvPr/>
        </p:nvCxnSpPr>
        <p:spPr>
          <a:xfrm flipV="1">
            <a:off x="6068291" y="2508313"/>
            <a:ext cx="1215889" cy="8132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4" idx="0"/>
            <a:endCxn id="15" idx="1"/>
          </p:cNvCxnSpPr>
          <p:nvPr/>
        </p:nvCxnSpPr>
        <p:spPr>
          <a:xfrm>
            <a:off x="7898698" y="2508313"/>
            <a:ext cx="701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15" idx="3"/>
            <a:endCxn id="27" idx="2"/>
          </p:cNvCxnSpPr>
          <p:nvPr/>
        </p:nvCxnSpPr>
        <p:spPr>
          <a:xfrm>
            <a:off x="11056301" y="2508313"/>
            <a:ext cx="464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2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jsd1nzv">
      <a:majorFont>
        <a:latin typeface="" panose="020F0302020204030204"/>
        <a:ea typeface="微软雅黑"/>
        <a:cs typeface=""/>
      </a:majorFont>
      <a:minorFont>
        <a:latin typeface="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125</Words>
  <Application>Microsoft Office PowerPoint</Application>
  <PresentationFormat>宽屏</PresentationFormat>
  <Paragraphs>59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 mengxiang</dc:creator>
  <cp:lastModifiedBy>yuan mengxiang</cp:lastModifiedBy>
  <cp:revision>15</cp:revision>
  <dcterms:created xsi:type="dcterms:W3CDTF">2019-06-13T16:36:57Z</dcterms:created>
  <dcterms:modified xsi:type="dcterms:W3CDTF">2019-06-28T08:03:48Z</dcterms:modified>
</cp:coreProperties>
</file>